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305" r:id="rId3"/>
    <p:sldId id="300" r:id="rId4"/>
    <p:sldId id="306" r:id="rId5"/>
    <p:sldId id="258" r:id="rId6"/>
    <p:sldId id="259" r:id="rId7"/>
    <p:sldId id="307" r:id="rId8"/>
  </p:sldIdLst>
  <p:sldSz cx="9144000" cy="5143500" type="screen16x9"/>
  <p:notesSz cx="6858000" cy="9144000"/>
  <p:embeddedFontLst>
    <p:embeddedFont>
      <p:font typeface="Homenaje" panose="020B0604020202020204" charset="0"/>
      <p:regular r:id="rId10"/>
    </p:embeddedFont>
    <p:embeddedFont>
      <p:font typeface="Montserrat" panose="020B0604020202020204" charset="-52"/>
      <p:regular r:id="rId11"/>
      <p:bold r:id="rId12"/>
      <p:italic r:id="rId13"/>
      <p:boldItalic r:id="rId14"/>
    </p:embeddedFont>
    <p:embeddedFont>
      <p:font typeface="Raleway" panose="020B0604020202020204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1DD2F-CB45-43A1-A4A4-1668AF2C6659}">
  <a:tblStyle styleId="{4F71DD2F-CB45-43A1-A4A4-1668AF2C6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A657E4-60E8-4E73-BC0D-5D5DE7188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9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83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750" y="660531"/>
            <a:ext cx="4528800" cy="31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8300" y="3850150"/>
            <a:ext cx="42477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25386">
            <a:off x="8388476" y="34169"/>
            <a:ext cx="1365039" cy="142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96876" y="3999825"/>
            <a:ext cx="1465212" cy="1708700"/>
            <a:chOff x="96876" y="3999825"/>
            <a:chExt cx="1465212" cy="1708700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3520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2000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419275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611855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72000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419275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11855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6875" y="4664162"/>
            <a:ext cx="3247524" cy="39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69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49275" y="2195000"/>
            <a:ext cx="4061400" cy="2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0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-40375" y="1777025"/>
            <a:ext cx="3759900" cy="3759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3"/>
          <p:cNvSpPr/>
          <p:nvPr/>
        </p:nvSpPr>
        <p:spPr>
          <a:xfrm>
            <a:off x="8430776" y="539500"/>
            <a:ext cx="1523400" cy="1523400"/>
          </a:xfrm>
          <a:prstGeom prst="ellipse">
            <a:avLst/>
          </a:prstGeom>
          <a:solidFill>
            <a:srgbClr val="F5F2FA">
              <a:alpha val="182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13225" y="1953950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096900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777225" y="785125"/>
            <a:ext cx="4417200" cy="441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2" name="Google Shape;42;p7"/>
          <p:cNvGrpSpPr/>
          <p:nvPr/>
        </p:nvGrpSpPr>
        <p:grpSpPr>
          <a:xfrm>
            <a:off x="107277" y="-577387"/>
            <a:ext cx="1708846" cy="1918875"/>
            <a:chOff x="107277" y="-577387"/>
            <a:chExt cx="1708846" cy="1918875"/>
          </a:xfrm>
        </p:grpSpPr>
        <p:pic>
          <p:nvPicPr>
            <p:cNvPr id="43" name="Google Shape;43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276250" flipH="1">
              <a:off x="206756" y="-16774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7"/>
            <p:cNvSpPr/>
            <p:nvPr/>
          </p:nvSpPr>
          <p:spPr>
            <a:xfrm>
              <a:off x="789223" y="-5773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4750" y="141487"/>
            <a:ext cx="3247524" cy="39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8"/>
          <p:cNvGrpSpPr/>
          <p:nvPr/>
        </p:nvGrpSpPr>
        <p:grpSpPr>
          <a:xfrm>
            <a:off x="8167552" y="3698788"/>
            <a:ext cx="1555450" cy="2100425"/>
            <a:chOff x="260677" y="-647987"/>
            <a:chExt cx="1555450" cy="2100425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276250" flipH="1">
              <a:off x="360156" y="-5679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8"/>
            <p:cNvSpPr/>
            <p:nvPr/>
          </p:nvSpPr>
          <p:spPr>
            <a:xfrm>
              <a:off x="617773" y="-6479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8265976" y="116950"/>
            <a:ext cx="1465212" cy="1708700"/>
            <a:chOff x="96876" y="3999825"/>
            <a:chExt cx="1465212" cy="1708700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9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4098675"/>
            <a:ext cx="7704000" cy="488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-653105" y="-885618"/>
            <a:ext cx="10293296" cy="6029118"/>
            <a:chOff x="-653105" y="-885618"/>
            <a:chExt cx="10293296" cy="6029118"/>
          </a:xfrm>
        </p:grpSpPr>
        <p:sp>
          <p:nvSpPr>
            <p:cNvPr id="147" name="Google Shape;147;p21"/>
            <p:cNvSpPr/>
            <p:nvPr/>
          </p:nvSpPr>
          <p:spPr>
            <a:xfrm>
              <a:off x="8430775" y="-129225"/>
              <a:ext cx="1151100" cy="11511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8" name="Google Shape;148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10363406" flipH="1">
              <a:off x="-626988" y="4481031"/>
              <a:ext cx="1988030" cy="53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/>
            </a:blip>
            <a:srcRect r="39737"/>
            <a:stretch/>
          </p:blipFill>
          <p:spPr>
            <a:xfrm rot="-1827177">
              <a:off x="7134094" y="-354405"/>
              <a:ext cx="2393990" cy="10940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-461012" y="75575"/>
            <a:ext cx="1492264" cy="1638150"/>
            <a:chOff x="-541687" y="156250"/>
            <a:chExt cx="1492264" cy="1638150"/>
          </a:xfrm>
        </p:grpSpPr>
        <p:pic>
          <p:nvPicPr>
            <p:cNvPr id="152" name="Google Shape;152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476" y="156250"/>
              <a:ext cx="878101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/>
            <p:nvPr/>
          </p:nvSpPr>
          <p:spPr>
            <a:xfrm>
              <a:off x="-541687" y="539500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9571" flipH="1">
            <a:off x="7681859" y="3588103"/>
            <a:ext cx="1356490" cy="141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7" r:id="rId8"/>
    <p:sldLayoutId id="2147483668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454727" y="1025275"/>
            <a:ext cx="6386945" cy="2566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4800" dirty="0"/>
              <a:t>Навигация в здании ГБОУ школы № 1514 по адресу </a:t>
            </a:r>
            <a:br>
              <a:rPr lang="ru-RU" sz="4800" dirty="0"/>
            </a:br>
            <a:r>
              <a:rPr lang="ru-RU" sz="4800" dirty="0"/>
              <a:t>ул. Новаторов, 28</a:t>
            </a:r>
            <a:endParaRPr i="1"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2562225" y="4486275"/>
            <a:ext cx="4434627" cy="355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ru-RU" dirty="0"/>
              <a:t>Никонова Татьяна</a:t>
            </a: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40856">
            <a:off x="-353818" y="755906"/>
            <a:ext cx="1988034" cy="53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" y="486595"/>
            <a:ext cx="4204277" cy="2798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6" y="1827097"/>
            <a:ext cx="4724791" cy="2677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610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288919" y="3123661"/>
            <a:ext cx="4590124" cy="2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Montserrat" panose="020B0604020202020204" charset="-52"/>
              </a:rPr>
              <a:t>Редактирование технических планов</a:t>
            </a:r>
            <a:r>
              <a:rPr lang="ru-RU" sz="1400" dirty="0">
                <a:solidFill>
                  <a:schemeClr val="accent6"/>
                </a:solidFill>
                <a:latin typeface="Montserrat" panose="020B0604020202020204" charset="-52"/>
              </a:rPr>
              <a:t> </a:t>
            </a:r>
            <a:endParaRPr sz="1400" dirty="0">
              <a:solidFill>
                <a:schemeClr val="accent6"/>
              </a:solidFill>
              <a:latin typeface="Homenaje" panose="020B0604020202020204" charset="0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696475" cy="555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9" y="213863"/>
            <a:ext cx="4393011" cy="255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13" y="2492140"/>
            <a:ext cx="4474355" cy="237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45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02042" y="2050371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наглядных планов этажей здания.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приложения, помогающего в навигации по школе.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16338" y="757464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Идея проекта</a:t>
            </a:r>
            <a:endParaRPr dirty="0"/>
          </a:p>
        </p:txBody>
      </p:sp>
      <p:pic>
        <p:nvPicPr>
          <p:cNvPr id="203" name="Google Shape;203;p2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95" y="1309411"/>
            <a:ext cx="4417200" cy="28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-696535" y="0"/>
            <a:ext cx="42761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Реализация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2"/>
          </p:nvPr>
        </p:nvSpPr>
        <p:spPr>
          <a:xfrm>
            <a:off x="600429" y="920312"/>
            <a:ext cx="20150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dirty="0"/>
              <a:t>Функции приложения:</a:t>
            </a:r>
            <a:endParaRPr sz="4000" i="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8"/>
          </p:nvPr>
        </p:nvSpPr>
        <p:spPr>
          <a:xfrm>
            <a:off x="350652" y="1752599"/>
            <a:ext cx="2514600" cy="2519363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планов этажей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кабинета (выделение его на плане)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вспомогательной информации о кабинете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замен уроков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Форма для админов для добавления замен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latin typeface="Montserrat" panose="020B0604020202020204" charset="-52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8090550" y="196300"/>
            <a:ext cx="1241198" cy="1228550"/>
            <a:chOff x="8090550" y="196300"/>
            <a:chExt cx="1241198" cy="1228550"/>
          </a:xfrm>
        </p:grpSpPr>
        <p:sp>
          <p:nvSpPr>
            <p:cNvPr id="195" name="Google Shape;195;p28"/>
            <p:cNvSpPr/>
            <p:nvPr/>
          </p:nvSpPr>
          <p:spPr>
            <a:xfrm>
              <a:off x="8304848" y="397950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96" name="Google Shape;19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0550" y="196300"/>
              <a:ext cx="666283" cy="666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6355F04-B5FD-46A2-B853-91F5A0B7A6CD}"/>
              </a:ext>
            </a:extLst>
          </p:cNvPr>
          <p:cNvSpPr/>
          <p:nvPr/>
        </p:nvSpPr>
        <p:spPr>
          <a:xfrm>
            <a:off x="3285130" y="853381"/>
            <a:ext cx="2257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5F2FA"/>
              </a:buClr>
              <a:buSzPts val="3000"/>
            </a:pPr>
            <a:r>
              <a:rPr lang="ru-RU" sz="1800" b="1" dirty="0">
                <a:solidFill>
                  <a:srgbClr val="F5F2FA"/>
                </a:solidFill>
                <a:latin typeface="Montserrat" panose="020B0604020202020204" charset="-52"/>
                <a:sym typeface="Homenaje"/>
              </a:rPr>
              <a:t>Главное меню</a:t>
            </a:r>
            <a:endParaRPr lang="ru-RU" sz="4000" b="1" dirty="0">
              <a:solidFill>
                <a:srgbClr val="F5F2FA"/>
              </a:solidFill>
              <a:latin typeface="Montserrat" panose="020B0604020202020204" charset="-52"/>
              <a:sym typeface="Homenaje"/>
            </a:endParaRPr>
          </a:p>
          <a:p>
            <a:endParaRPr lang="ru-RU" dirty="0">
              <a:solidFill>
                <a:schemeClr val="accent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B36768-C4FD-424F-A83C-6AF8041E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4" y="1300672"/>
            <a:ext cx="5671223" cy="35951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359151" y="2061755"/>
            <a:ext cx="2984125" cy="169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SzPts val="1400"/>
            </a:pPr>
            <a:r>
              <a:rPr lang="ru-RU" b="1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Функционал</a:t>
            </a: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:</a:t>
            </a:r>
          </a:p>
          <a:p>
            <a:pPr marL="139700" lvl="0" indent="0">
              <a:buSzPts val="1400"/>
            </a:pPr>
            <a:endParaRPr lang="ru-RU" dirty="0">
              <a:solidFill>
                <a:schemeClr val="accent3"/>
              </a:solidFill>
              <a:latin typeface="Montserrat" panose="020B0604020202020204" charset="-52"/>
              <a:ea typeface="Microsoft JhengHei UI" panose="020B0604030504040204" pitchFamily="34" charset="-120"/>
            </a:endParaRP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Быстрый поиск нужного кабинета</a:t>
            </a: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Нахождение самой необходимой информации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686826" y="709612"/>
            <a:ext cx="3740400" cy="42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/>
              <a:t>Поиск кабинета</a:t>
            </a: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5AC12-A001-4EE8-9A04-9920ABA19D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9475" y="1190625"/>
            <a:ext cx="5516677" cy="3243263"/>
          </a:xfrm>
          <a:prstGeom prst="rect">
            <a:avLst/>
          </a:prstGeom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359151" y="2061755"/>
            <a:ext cx="2984125" cy="169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SzPts val="1400"/>
            </a:pPr>
            <a:r>
              <a:rPr lang="ru-RU" b="1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Функционал</a:t>
            </a: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:</a:t>
            </a:r>
          </a:p>
          <a:p>
            <a:pPr marL="139700" lvl="0" indent="0">
              <a:buSzPts val="1400"/>
            </a:pPr>
            <a:endParaRPr lang="ru-RU" dirty="0">
              <a:solidFill>
                <a:schemeClr val="accent3"/>
              </a:solidFill>
              <a:latin typeface="Montserrat" panose="020B0604020202020204" charset="-52"/>
              <a:ea typeface="Microsoft JhengHei UI" panose="020B0604030504040204" pitchFamily="34" charset="-120"/>
            </a:endParaRP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  <a:latin typeface="Montserrat" panose="020B0604020202020204" charset="-52"/>
                <a:ea typeface="Microsoft JhengHei UI" panose="020B0604030504040204" pitchFamily="34" charset="-120"/>
              </a:rPr>
              <a:t>Удобный просмотр замен уроков</a:t>
            </a:r>
          </a:p>
          <a:p>
            <a:pPr marL="3111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3"/>
                </a:solidFill>
              </a:rPr>
              <a:t>Быстрое получение актуальной информации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462988" y="504011"/>
            <a:ext cx="4109012" cy="42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/>
              <a:t>Отображение замен уроков</a:t>
            </a:r>
            <a:endParaRPr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5CFB5D-15EC-40E8-ADF1-D3612420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22" y="1013760"/>
            <a:ext cx="4893063" cy="3591823"/>
          </a:xfrm>
          <a:prstGeom prst="rect">
            <a:avLst/>
          </a:prstGeom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0781" y="3664746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01816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Business Plan by Slidesgo">
  <a:themeElements>
    <a:clrScheme name="Simple Light">
      <a:dk1>
        <a:srgbClr val="F5F2FA"/>
      </a:dk1>
      <a:lt1>
        <a:srgbClr val="0B0811"/>
      </a:lt1>
      <a:dk2>
        <a:srgbClr val="CCC8E6"/>
      </a:dk2>
      <a:lt2>
        <a:srgbClr val="A289CA"/>
      </a:lt2>
      <a:accent1>
        <a:srgbClr val="F7AC4F"/>
      </a:accent1>
      <a:accent2>
        <a:srgbClr val="CF63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F2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94</Words>
  <Application>Microsoft Office PowerPoint</Application>
  <PresentationFormat>Экран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Montserrat</vt:lpstr>
      <vt:lpstr>Raleway</vt:lpstr>
      <vt:lpstr>Homenaje</vt:lpstr>
      <vt:lpstr>Design Inspiration Business Plan by Slidesgo</vt:lpstr>
      <vt:lpstr>Навигация в здании ГБОУ школы № 1514 по адресу  ул. Новаторов, 28</vt:lpstr>
      <vt:lpstr>Презентация PowerPoint</vt:lpstr>
      <vt:lpstr>Редактирование технических планов </vt:lpstr>
      <vt:lpstr>Идея проекта</vt:lpstr>
      <vt:lpstr> Реализация</vt:lpstr>
      <vt:lpstr>Поиск кабинета</vt:lpstr>
      <vt:lpstr>Отображение замен уроков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Навигация в здании ГБОУ школы № 1514 по адресу ул.Новаторов,28</dc:title>
  <dc:creator>Валентина</dc:creator>
  <cp:lastModifiedBy>Татьяна Никонова</cp:lastModifiedBy>
  <cp:revision>40</cp:revision>
  <dcterms:modified xsi:type="dcterms:W3CDTF">2024-11-21T09:36:51Z</dcterms:modified>
</cp:coreProperties>
</file>